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1" r:id="rId4"/>
    <p:sldId id="260" r:id="rId5"/>
    <p:sldId id="259" r:id="rId6"/>
    <p:sldId id="263" r:id="rId7"/>
    <p:sldId id="267" r:id="rId8"/>
    <p:sldId id="266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44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37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818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82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0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6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49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839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99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15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96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9652F-C002-4B20-A22D-8C43855B8DE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3D437-DE0C-4087-B5CA-7CC426480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28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s://docviewer.yandex.ru/view/0/htmlimage?id=i4xs0-7turofzn3myvdchk8tsgdvwsx9evkwiwxqe8mfmcobln9jfrx0xakvfiz5f4ahv6mflwwcbabsy07qatgifkhsivo73x7h4lts3&amp;width=794&amp;height=447&amp;name=bg-19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604171" cy="653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2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https://docviewer.yandex.ru/view/0/htmlimage?id=i4xs0-7turofzn3myvdchk8tsgdvwsx9evkwiwxqe8mfmcobln9jfrx0xakvfiz5f4ahv6mflwwcbabsy07qatgifkhsivo73x7h4lts3&amp;width=794&amp;height=447&amp;name=bg-20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5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https://docviewer.yandex.ru/view/0/htmlimage?id=i4xs0-7turofzn3myvdchk8tsgdvwsx9evkwiwxqe8mfmcobln9jfrx0xakvfiz5f4ahv6mflwwcbabsy07qatgifkhsivo73x7h4lts3&amp;width=794&amp;height=447&amp;name=bg-21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717705" cy="65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755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https://docviewer.yandex.ru/view/0/htmlimage?id=i4xs0-7turofzn3myvdchk8tsgdvwsx9evkwiwxqe8mfmcobln9jfrx0xakvfiz5f4ahv6mflwwcbabsy07qatgifkhsivo73x7h4lts3&amp;width=794&amp;height=447&amp;name=bg-22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299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1" name="Picture 1" descr="https://docviewer.yandex.ru/view/0/htmlimage?id=i4xs0-7turofzn3myvdchk8tsgdvwsx9evkwiwxqe8mfmcobln9jfrx0xakvfiz5f4ahv6mflwwcbabsy07qatgifkhsivo73x7h4lts3&amp;width=794&amp;height=447&amp;name=bg-23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04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5" name="Picture 1" descr="https://docviewer.yandex.ru/view/0/htmlimage?id=i4xs0-7turofzn3myvdchk8tsgdvwsx9evkwiwxqe8mfmcobln9jfrx0xakvfiz5f4ahv6mflwwcbabsy07qatgifkhsivo73x7h4lts3&amp;width=794&amp;height=447&amp;name=bg-24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98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https://docviewer.yandex.ru/view/0/htmlimage?id=i4xs0-7turofzn3myvdchk8tsgdvwsx9evkwiwxqe8mfmcobln9jfrx0xakvfiz5f4ahv6mflwwcbabsy07qatgifkhsivo73x7h4lts3&amp;width=794&amp;height=447&amp;name=bg-25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72394" cy="668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09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https://docviewer.yandex.ru/view/0/htmlimage?id=i4xs0-7turofzn3myvdchk8tsgdvwsx9evkwiwxqe8mfmcobln9jfrx0xakvfiz5f4ahv6mflwwcbabsy07qatgifkhsivo73x7h4lts3&amp;width=794&amp;height=447&amp;name=bg-26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72394" cy="668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3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7" name="Picture 1" descr="https://docviewer.yandex.ru/view/0/htmlimage?id=i4xs0-7turofzn3myvdchk8tsgdvwsx9evkwiwxqe8mfmcobln9jfrx0xakvfiz5f4ahv6mflwwcbabsy07qatgifkhsivo73x7h4lts3&amp;width=794&amp;height=447&amp;name=bg-27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54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https://docviewer.yandex.ru/view/0/htmlimage?id=i4xs0-7turofzn3myvdchk8tsgdvwsx9evkwiwxqe8mfmcobln9jfrx0xakvfiz5f4ahv6mflwwcbabsy07qatgifkhsivo73x7h4lts3&amp;width=794&amp;height=447&amp;name=bg-28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6231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yandex-sans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Наумова</dc:creator>
  <cp:lastModifiedBy>Вера Наумова</cp:lastModifiedBy>
  <cp:revision>3</cp:revision>
  <dcterms:created xsi:type="dcterms:W3CDTF">2020-12-21T05:06:53Z</dcterms:created>
  <dcterms:modified xsi:type="dcterms:W3CDTF">2021-01-11T11:12:36Z</dcterms:modified>
</cp:coreProperties>
</file>